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8" d="100"/>
          <a:sy n="108" d="100"/>
        </p:scale>
        <p:origin x="994" y="8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266872"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smtClean="0">
                <a:solidFill>
                  <a:schemeClr val="tx1"/>
                </a:solidFill>
              </a:rPr>
              <a:t>MONESHA R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b="0" i="0" u="none" strike="noStrike" cap="none" dirty="0" smtClean="0">
                <a:solidFill>
                  <a:schemeClr val="tx1"/>
                </a:solidFill>
                <a:latin typeface="Arial"/>
                <a:ea typeface="Arial"/>
                <a:cs typeface="Arial"/>
                <a:sym typeface="Arial"/>
              </a:rPr>
              <a:t>622021243038</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EB5D13AB-8B20-2D3D-0856-D784120205D6}"/>
              </a:ext>
            </a:extLst>
          </p:cNvPr>
          <p:cNvPicPr>
            <a:picLocks noChangeAspect="1"/>
          </p:cNvPicPr>
          <p:nvPr/>
        </p:nvPicPr>
        <p:blipFill>
          <a:blip r:embed="rId2"/>
          <a:stretch>
            <a:fillRect/>
          </a:stretch>
        </p:blipFill>
        <p:spPr>
          <a:xfrm>
            <a:off x="158128" y="1141280"/>
            <a:ext cx="8848367" cy="386385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875"/>
            <a:ext cx="9144000" cy="485775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5" name="Picture 4">
            <a:extLst>
              <a:ext uri="{FF2B5EF4-FFF2-40B4-BE49-F238E27FC236}">
                <a16:creationId xmlns:a16="http://schemas.microsoft.com/office/drawing/2014/main" id="{FDF3399C-602C-B4F0-2150-239722378BDF}"/>
              </a:ext>
            </a:extLst>
          </p:cNvPr>
          <p:cNvPicPr>
            <a:picLocks noChangeAspect="1"/>
          </p:cNvPicPr>
          <p:nvPr/>
        </p:nvPicPr>
        <p:blipFill>
          <a:blip r:embed="rId2"/>
          <a:stretch>
            <a:fillRect/>
          </a:stretch>
        </p:blipFill>
        <p:spPr>
          <a:xfrm>
            <a:off x="213131" y="1086280"/>
            <a:ext cx="8765864" cy="385698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875"/>
            <a:ext cx="9144000" cy="485775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a:t>
            </a:r>
            <a:r>
              <a:rPr lang="en-GB" sz="1600" dirty="0" err="1"/>
              <a:t>endeavor</a:t>
            </a:r>
            <a:r>
              <a:rPr lang="en-GB" sz="1600" dirty="0"/>
              <a:t>.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169551"/>
          </a:xfrm>
          <a:prstGeom prst="rect">
            <a:avLst/>
          </a:prstGeom>
          <a:noFill/>
        </p:spPr>
        <p:txBody>
          <a:bodyPr wrap="square" rtlCol="0">
            <a:spAutoFit/>
          </a:bodyPr>
          <a:lstStyle/>
          <a:p>
            <a:r>
              <a:rPr lang="en-GB" dirty="0"/>
              <a:t>Currently, the type of system being used at the counter is an internal system which </a:t>
            </a:r>
          </a:p>
          <a:p>
            <a:r>
              <a:rPr lang="en-GB" dirty="0"/>
              <a:t>is manually used in selling the bus tickets. The problems facing the company are </a:t>
            </a:r>
          </a:p>
          <a:p>
            <a:r>
              <a:rPr lang="en-GB" dirty="0"/>
              <a:t>that customers have to go to the counter to buy bus ticket or ask for bus schedule, </a:t>
            </a:r>
          </a:p>
          <a:p>
            <a:r>
              <a:rPr lang="en-GB" dirty="0"/>
              <a:t>customers will also have to queue up for a long time in order to secure a bus ticket </a:t>
            </a:r>
          </a:p>
          <a:p>
            <a:r>
              <a:rPr lang="en-GB" dirty="0"/>
              <a:t>and will also need to pay cash when they buy the bus ticket.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singing group of 20 members or a band. Therefore, proposed system provides a module to select the nature of the bus company, i.e. either mobile or fixed and this helps the clients make order for the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dirty="0"/>
          </a:p>
        </p:txBody>
      </p:sp>
      <p:pic>
        <p:nvPicPr>
          <p:cNvPr id="6" name="Picture 5">
            <a:extLst>
              <a:ext uri="{FF2B5EF4-FFF2-40B4-BE49-F238E27FC236}">
                <a16:creationId xmlns:a16="http://schemas.microsoft.com/office/drawing/2014/main" id="{5B93B87A-9816-06CA-6563-737F982A9DC5}"/>
              </a:ext>
            </a:extLst>
          </p:cNvPr>
          <p:cNvPicPr>
            <a:picLocks noChangeAspect="1"/>
          </p:cNvPicPr>
          <p:nvPr/>
        </p:nvPicPr>
        <p:blipFill>
          <a:blip r:embed="rId3"/>
          <a:stretch>
            <a:fillRect/>
          </a:stretch>
        </p:blipFill>
        <p:spPr>
          <a:xfrm>
            <a:off x="135468" y="1065075"/>
            <a:ext cx="8873064" cy="38988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8" y="149963"/>
            <a:ext cx="9144000" cy="485775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documentManagement/types"/>
    <ds:schemaRef ds:uri="http://www.w3.org/XML/1998/namespace"/>
    <ds:schemaRef ds:uri="http://purl.org/dc/elements/1.1/"/>
    <ds:schemaRef ds:uri="http://purl.org/dc/term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c0fa2617-96bd-425d-8578-e93563fe37c5"/>
    <ds:schemaRef ds:uri="9162bd5b-4ed9-4da3-b376-05204580ba3f"/>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TotalTime>
  <Words>813</Words>
  <Application>Microsoft Office PowerPoint</Application>
  <PresentationFormat>On-screen Show (16:9)</PresentationFormat>
  <Paragraphs>83</Paragraphs>
  <Slides>14</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3"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SANTHOSH</cp:lastModifiedBy>
  <cp:revision>17</cp:revision>
  <dcterms:modified xsi:type="dcterms:W3CDTF">2024-04-09T13:34:26Z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